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16" autoAdjust="0"/>
    <p:restoredTop sz="94660"/>
  </p:normalViewPr>
  <p:slideViewPr>
    <p:cSldViewPr snapToGrid="0">
      <p:cViewPr varScale="1">
        <p:scale>
          <a:sx n="76" d="100"/>
          <a:sy n="76" d="100"/>
        </p:scale>
        <p:origin x="126" y="7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8DE296-A10C-453F-867D-EAAF90BC9C9E}" type="datetimeFigureOut">
              <a:rPr lang="en-AU" smtClean="0"/>
              <a:t>5/09/2020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AB276-D757-4FC9-82E8-CEBB216E036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506197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8DE296-A10C-453F-867D-EAAF90BC9C9E}" type="datetimeFigureOut">
              <a:rPr lang="en-AU" smtClean="0"/>
              <a:t>5/09/2020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AB276-D757-4FC9-82E8-CEBB216E036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90022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8DE296-A10C-453F-867D-EAAF90BC9C9E}" type="datetimeFigureOut">
              <a:rPr lang="en-AU" smtClean="0"/>
              <a:t>5/09/2020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AB276-D757-4FC9-82E8-CEBB216E036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80292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8DE296-A10C-453F-867D-EAAF90BC9C9E}" type="datetimeFigureOut">
              <a:rPr lang="en-AU" smtClean="0"/>
              <a:t>5/09/2020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AB276-D757-4FC9-82E8-CEBB216E036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289009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8DE296-A10C-453F-867D-EAAF90BC9C9E}" type="datetimeFigureOut">
              <a:rPr lang="en-AU" smtClean="0"/>
              <a:t>5/09/2020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AB276-D757-4FC9-82E8-CEBB216E036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617116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8DE296-A10C-453F-867D-EAAF90BC9C9E}" type="datetimeFigureOut">
              <a:rPr lang="en-AU" smtClean="0"/>
              <a:t>5/09/2020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AB276-D757-4FC9-82E8-CEBB216E036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451644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8DE296-A10C-453F-867D-EAAF90BC9C9E}" type="datetimeFigureOut">
              <a:rPr lang="en-AU" smtClean="0"/>
              <a:t>5/09/2020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AB276-D757-4FC9-82E8-CEBB216E036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34340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8DE296-A10C-453F-867D-EAAF90BC9C9E}" type="datetimeFigureOut">
              <a:rPr lang="en-AU" smtClean="0"/>
              <a:t>5/09/2020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AB276-D757-4FC9-82E8-CEBB216E036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131025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8DE296-A10C-453F-867D-EAAF90BC9C9E}" type="datetimeFigureOut">
              <a:rPr lang="en-AU" smtClean="0"/>
              <a:t>5/09/2020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AB276-D757-4FC9-82E8-CEBB216E036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349815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8DE296-A10C-453F-867D-EAAF90BC9C9E}" type="datetimeFigureOut">
              <a:rPr lang="en-AU" smtClean="0"/>
              <a:t>5/09/2020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AB276-D757-4FC9-82E8-CEBB216E036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937852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8DE296-A10C-453F-867D-EAAF90BC9C9E}" type="datetimeFigureOut">
              <a:rPr lang="en-AU" smtClean="0"/>
              <a:t>5/09/2020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AB276-D757-4FC9-82E8-CEBB216E036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158545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8DE296-A10C-453F-867D-EAAF90BC9C9E}" type="datetimeFigureOut">
              <a:rPr lang="en-AU" smtClean="0"/>
              <a:t>5/09/2020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FAB276-D757-4FC9-82E8-CEBB216E036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478193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M8tyjwB42X4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 smtClean="0"/>
              <a:t>Physical Change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978410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08000" y="857935"/>
            <a:ext cx="106807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Here is a list of the different </a:t>
            </a:r>
            <a:r>
              <a:rPr lang="en-AU" b="1" i="0" dirty="0" smtClean="0">
                <a:solidFill>
                  <a:srgbClr val="3D7A6E"/>
                </a:solidFill>
                <a:effectLst/>
                <a:latin typeface="Arial" panose="020B0604020202020204" pitchFamily="34" charset="0"/>
              </a:rPr>
              <a:t>types</a:t>
            </a:r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of </a:t>
            </a:r>
            <a:r>
              <a:rPr lang="en-AU" b="1" i="0" dirty="0" smtClean="0">
                <a:solidFill>
                  <a:srgbClr val="3D7A6E"/>
                </a:solidFill>
                <a:effectLst/>
                <a:latin typeface="Arial" panose="020B0604020202020204" pitchFamily="34" charset="0"/>
              </a:rPr>
              <a:t>physical changes!</a:t>
            </a:r>
            <a:endParaRPr lang="en-AU" b="1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050" y="1460500"/>
            <a:ext cx="10492874" cy="477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2793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231900" y="580936"/>
            <a:ext cx="85725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By the end of this lesson, you should be able to:</a:t>
            </a:r>
          </a:p>
          <a:p>
            <a:pPr algn="ctr"/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Identify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 </a:t>
            </a:r>
            <a:r>
              <a:rPr lang="en-AU" b="1" i="0" dirty="0" smtClean="0">
                <a:solidFill>
                  <a:srgbClr val="3D7A6E"/>
                </a:solidFill>
                <a:effectLst/>
                <a:latin typeface="Arial" panose="020B0604020202020204" pitchFamily="34" charset="0"/>
              </a:rPr>
              <a:t>physical change.</a:t>
            </a:r>
            <a:endParaRPr lang="en-AU" b="0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Understand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the </a:t>
            </a:r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different types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of </a:t>
            </a:r>
            <a:r>
              <a:rPr lang="en-AU" b="1" i="0" dirty="0" smtClean="0">
                <a:solidFill>
                  <a:srgbClr val="3D7A6E"/>
                </a:solidFill>
                <a:effectLst/>
                <a:latin typeface="Arial" panose="020B0604020202020204" pitchFamily="34" charset="0"/>
              </a:rPr>
              <a:t>physical changes.</a:t>
            </a:r>
            <a:endParaRPr lang="en-AU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1527474060.2655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076700" y="2552700"/>
            <a:ext cx="3429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844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3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35000" y="424240"/>
            <a:ext cx="108839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An example of a </a:t>
            </a:r>
            <a:r>
              <a:rPr lang="en-AU" b="1" i="0" dirty="0" smtClean="0">
                <a:solidFill>
                  <a:srgbClr val="3D7A6E"/>
                </a:solidFill>
                <a:effectLst/>
                <a:latin typeface="Arial" panose="020B0604020202020204" pitchFamily="34" charset="0"/>
              </a:rPr>
              <a:t>physical change</a:t>
            </a:r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is a change in </a:t>
            </a:r>
            <a:r>
              <a:rPr lang="en-AU" b="1" i="0" dirty="0" smtClean="0">
                <a:solidFill>
                  <a:srgbClr val="EB8F6E"/>
                </a:solidFill>
                <a:effectLst/>
                <a:latin typeface="Arial" panose="020B0604020202020204" pitchFamily="34" charset="0"/>
              </a:rPr>
              <a:t>shape or form.</a:t>
            </a:r>
            <a:endParaRPr lang="en-AU" b="1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Breaking, bending, twisting, crushing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or </a:t>
            </a:r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compressing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the substance are examples of this. These do </a:t>
            </a:r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not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make new substances, and so are a type of</a:t>
            </a:r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AU" b="1" i="0" dirty="0" smtClean="0">
                <a:solidFill>
                  <a:srgbClr val="3D7A6E"/>
                </a:solidFill>
                <a:effectLst/>
                <a:latin typeface="Arial" panose="020B0604020202020204" pitchFamily="34" charset="0"/>
              </a:rPr>
              <a:t>physical change.</a:t>
            </a:r>
            <a:endParaRPr lang="en-AU" b="0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An example of this is </a:t>
            </a:r>
            <a:r>
              <a:rPr lang="en-AU" b="1" i="0" dirty="0" smtClean="0">
                <a:solidFill>
                  <a:srgbClr val="EB8F6E"/>
                </a:solidFill>
                <a:effectLst/>
                <a:latin typeface="Arial" panose="020B0604020202020204" pitchFamily="34" charset="0"/>
              </a:rPr>
              <a:t>recycling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the </a:t>
            </a:r>
            <a:r>
              <a:rPr lang="en-AU" b="1" i="0" dirty="0" smtClean="0">
                <a:solidFill>
                  <a:srgbClr val="EB8F6E"/>
                </a:solidFill>
                <a:effectLst/>
                <a:latin typeface="Arial" panose="020B0604020202020204" pitchFamily="34" charset="0"/>
              </a:rPr>
              <a:t>aluminium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used in </a:t>
            </a:r>
            <a:r>
              <a:rPr lang="en-AU" b="1" i="0" dirty="0" smtClean="0">
                <a:solidFill>
                  <a:srgbClr val="EB8F6E"/>
                </a:solidFill>
                <a:effectLst/>
                <a:latin typeface="Arial" panose="020B0604020202020204" pitchFamily="34" charset="0"/>
              </a:rPr>
              <a:t>cans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- cans are </a:t>
            </a:r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crushed up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and then reused to make new cans!</a:t>
            </a:r>
            <a:endParaRPr lang="en-AU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1527477280.22497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590925" y="2752427"/>
            <a:ext cx="4972050" cy="3729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283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0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09600" y="523439"/>
            <a:ext cx="110617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b="1" i="0" dirty="0" smtClean="0">
                <a:solidFill>
                  <a:srgbClr val="786FA6"/>
                </a:solidFill>
                <a:effectLst/>
                <a:latin typeface="Arial" panose="020B0604020202020204" pitchFamily="34" charset="0"/>
              </a:rPr>
              <a:t>Mixing</a:t>
            </a:r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two substances together is another type of </a:t>
            </a:r>
            <a:r>
              <a:rPr lang="en-AU" b="1" i="0" dirty="0" smtClean="0">
                <a:solidFill>
                  <a:srgbClr val="3D7A6E"/>
                </a:solidFill>
                <a:effectLst/>
                <a:latin typeface="Arial" panose="020B0604020202020204" pitchFamily="34" charset="0"/>
              </a:rPr>
              <a:t>physical change.</a:t>
            </a:r>
            <a:endParaRPr lang="en-AU" b="1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An example of this is mixing </a:t>
            </a:r>
            <a:r>
              <a:rPr lang="en-AU" b="1" i="0" dirty="0" smtClean="0">
                <a:solidFill>
                  <a:srgbClr val="F9717F"/>
                </a:solidFill>
                <a:effectLst/>
                <a:latin typeface="Arial" panose="020B0604020202020204" pitchFamily="34" charset="0"/>
              </a:rPr>
              <a:t>flour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with </a:t>
            </a:r>
            <a:r>
              <a:rPr lang="en-AU" b="1" i="0" dirty="0" smtClean="0">
                <a:solidFill>
                  <a:srgbClr val="F9717F"/>
                </a:solidFill>
                <a:effectLst/>
                <a:latin typeface="Arial" panose="020B0604020202020204" pitchFamily="34" charset="0"/>
              </a:rPr>
              <a:t>milk.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The flour and milk themselves are </a:t>
            </a:r>
            <a:r>
              <a:rPr lang="en-AU" b="1" i="0" dirty="0" smtClean="0">
                <a:solidFill>
                  <a:srgbClr val="7A3D67"/>
                </a:solidFill>
                <a:effectLst/>
                <a:latin typeface="Arial" panose="020B0604020202020204" pitchFamily="34" charset="0"/>
              </a:rPr>
              <a:t>unchanged,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with </a:t>
            </a:r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no new substances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formed, but are now </a:t>
            </a:r>
            <a:r>
              <a:rPr lang="en-AU" b="1" i="0" dirty="0" smtClean="0">
                <a:solidFill>
                  <a:srgbClr val="786FA6"/>
                </a:solidFill>
                <a:effectLst/>
                <a:latin typeface="Arial" panose="020B0604020202020204" pitchFamily="34" charset="0"/>
              </a:rPr>
              <a:t>mixed together.</a:t>
            </a:r>
            <a:endParaRPr lang="en-AU" b="0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This can be </a:t>
            </a:r>
            <a:r>
              <a:rPr lang="en-AU" b="1" i="0" dirty="0" smtClean="0">
                <a:solidFill>
                  <a:srgbClr val="8BA4AF"/>
                </a:solidFill>
                <a:effectLst/>
                <a:latin typeface="Arial" panose="020B0604020202020204" pitchFamily="34" charset="0"/>
              </a:rPr>
              <a:t>reversed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by </a:t>
            </a:r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evaporating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the milk away to give </a:t>
            </a:r>
            <a:r>
              <a:rPr lang="en-AU" b="1" i="0" dirty="0" smtClean="0">
                <a:solidFill>
                  <a:srgbClr val="F9717F"/>
                </a:solidFill>
                <a:effectLst/>
                <a:latin typeface="Arial" panose="020B0604020202020204" pitchFamily="34" charset="0"/>
              </a:rPr>
              <a:t>flour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and </a:t>
            </a:r>
            <a:r>
              <a:rPr lang="en-AU" b="1" i="0" dirty="0" smtClean="0">
                <a:solidFill>
                  <a:srgbClr val="F9717F"/>
                </a:solidFill>
                <a:effectLst/>
                <a:latin typeface="Arial" panose="020B0604020202020204" pitchFamily="34" charset="0"/>
              </a:rPr>
              <a:t>milk solids,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and then </a:t>
            </a:r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separating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the two.</a:t>
            </a:r>
            <a:endParaRPr lang="en-AU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26" name="Picture 2" descr="https://www.educationperfect.com/media/content/Science/1527477848.783841f/1527477847366-244197946464562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8075" y="3652838"/>
            <a:ext cx="4572000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55493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93700" y="434539"/>
            <a:ext cx="112014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b="1" i="0" dirty="0" smtClean="0">
                <a:solidFill>
                  <a:srgbClr val="7DB39B"/>
                </a:solidFill>
                <a:effectLst/>
                <a:latin typeface="Arial" panose="020B0604020202020204" pitchFamily="34" charset="0"/>
              </a:rPr>
              <a:t>Dissolving</a:t>
            </a:r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 solute is a </a:t>
            </a:r>
            <a:r>
              <a:rPr lang="en-AU" b="1" i="0" dirty="0" smtClean="0">
                <a:solidFill>
                  <a:srgbClr val="3D7A6E"/>
                </a:solidFill>
                <a:effectLst/>
                <a:latin typeface="Arial" panose="020B0604020202020204" pitchFamily="34" charset="0"/>
              </a:rPr>
              <a:t>physical change.</a:t>
            </a:r>
            <a:endParaRPr lang="en-AU" b="1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An example is </a:t>
            </a:r>
            <a:r>
              <a:rPr lang="en-AU" b="1" i="0" dirty="0" smtClean="0">
                <a:solidFill>
                  <a:srgbClr val="FDCB6E"/>
                </a:solidFill>
                <a:effectLst/>
                <a:latin typeface="Arial" panose="020B0604020202020204" pitchFamily="34" charset="0"/>
              </a:rPr>
              <a:t>sugar dissolving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into </a:t>
            </a:r>
            <a:r>
              <a:rPr lang="en-AU" b="1" i="0" dirty="0" smtClean="0">
                <a:solidFill>
                  <a:srgbClr val="FDCB6E"/>
                </a:solidFill>
                <a:effectLst/>
                <a:latin typeface="Arial" panose="020B0604020202020204" pitchFamily="34" charset="0"/>
              </a:rPr>
              <a:t>water.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This is a </a:t>
            </a:r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physical change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because there is </a:t>
            </a:r>
            <a:r>
              <a:rPr lang="en-AU" b="1" i="0" dirty="0" smtClean="0">
                <a:solidFill>
                  <a:srgbClr val="7A3D67"/>
                </a:solidFill>
                <a:effectLst/>
                <a:latin typeface="Arial" panose="020B0604020202020204" pitchFamily="34" charset="0"/>
              </a:rPr>
              <a:t>no change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in the </a:t>
            </a:r>
            <a:r>
              <a:rPr lang="en-AU" b="1" i="0" dirty="0" smtClean="0">
                <a:solidFill>
                  <a:srgbClr val="7A3D67"/>
                </a:solidFill>
                <a:effectLst/>
                <a:latin typeface="Arial" panose="020B0604020202020204" pitchFamily="34" charset="0"/>
              </a:rPr>
              <a:t>chemical makeup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of the water or sugar - one is just dissolved in the other.</a:t>
            </a:r>
          </a:p>
          <a:p>
            <a:pPr algn="ctr"/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The </a:t>
            </a:r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water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can also be </a:t>
            </a:r>
            <a:r>
              <a:rPr lang="en-AU" b="1" i="0" dirty="0" smtClean="0">
                <a:solidFill>
                  <a:srgbClr val="DA8486"/>
                </a:solidFill>
                <a:effectLst/>
                <a:latin typeface="Arial" panose="020B0604020202020204" pitchFamily="34" charset="0"/>
              </a:rPr>
              <a:t>evaporated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off, leaving the </a:t>
            </a:r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sugar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behind, making this process </a:t>
            </a:r>
            <a:r>
              <a:rPr lang="en-AU" b="1" i="0" dirty="0" smtClean="0">
                <a:solidFill>
                  <a:srgbClr val="8BA4AF"/>
                </a:solidFill>
                <a:effectLst/>
                <a:latin typeface="Arial" panose="020B0604020202020204" pitchFamily="34" charset="0"/>
              </a:rPr>
              <a:t>reversible</a:t>
            </a:r>
            <a:r>
              <a:rPr lang="en-AU" b="0" i="0" dirty="0" smtClean="0">
                <a:solidFill>
                  <a:srgbClr val="8BA4AF"/>
                </a:solidFill>
                <a:effectLst/>
                <a:latin typeface="Arial" panose="020B0604020202020204" pitchFamily="34" charset="0"/>
              </a:rPr>
              <a:t>.</a:t>
            </a:r>
            <a:endParaRPr lang="en-AU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1527479225.5463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65475" y="3090863"/>
            <a:ext cx="5657850" cy="3190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524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4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181100" y="471438"/>
            <a:ext cx="97155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When a substance is </a:t>
            </a:r>
            <a:r>
              <a:rPr lang="en-AU" b="1" i="0" dirty="0" smtClean="0">
                <a:solidFill>
                  <a:srgbClr val="C75252"/>
                </a:solidFill>
                <a:effectLst/>
                <a:latin typeface="Arial" panose="020B0604020202020204" pitchFamily="34" charset="0"/>
              </a:rPr>
              <a:t>heated,</a:t>
            </a:r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the </a:t>
            </a:r>
            <a:r>
              <a:rPr lang="en-AU" b="1" i="0" dirty="0" smtClean="0">
                <a:solidFill>
                  <a:srgbClr val="C75252"/>
                </a:solidFill>
                <a:effectLst/>
                <a:latin typeface="Arial" panose="020B0604020202020204" pitchFamily="34" charset="0"/>
              </a:rPr>
              <a:t>particles move further apart</a:t>
            </a:r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because they have more energy.</a:t>
            </a:r>
          </a:p>
          <a:p>
            <a:pPr algn="ctr"/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This </a:t>
            </a:r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increases the volume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of a substance </a:t>
            </a:r>
            <a:r>
              <a:rPr lang="en-AU" b="1" i="0" dirty="0" smtClean="0">
                <a:solidFill>
                  <a:srgbClr val="7A3D67"/>
                </a:solidFill>
                <a:effectLst/>
                <a:latin typeface="Arial" panose="020B0604020202020204" pitchFamily="34" charset="0"/>
              </a:rPr>
              <a:t>without changing the chemical composition.</a:t>
            </a:r>
            <a:endParaRPr lang="en-AU" b="0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This is </a:t>
            </a:r>
            <a:r>
              <a:rPr lang="en-AU" b="1" i="0" dirty="0" smtClean="0">
                <a:solidFill>
                  <a:srgbClr val="C75252"/>
                </a:solidFill>
                <a:effectLst/>
                <a:latin typeface="Arial" panose="020B0604020202020204" pitchFamily="34" charset="0"/>
              </a:rPr>
              <a:t>expansion.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It results in a </a:t>
            </a:r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larger volume and lower density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because of </a:t>
            </a:r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increased heat.</a:t>
            </a:r>
            <a:endParaRPr lang="en-AU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050" name="Picture 2" descr="https://www.educationperfect.com/media/content/Science/1527481774.657421f/1527481773133-3566277724421722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5075" y="3284538"/>
            <a:ext cx="48768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91357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74700" y="473839"/>
            <a:ext cx="109093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When a substance is </a:t>
            </a:r>
            <a:r>
              <a:rPr lang="en-AU" b="1" i="0" dirty="0" smtClean="0">
                <a:solidFill>
                  <a:srgbClr val="3D497A"/>
                </a:solidFill>
                <a:effectLst/>
                <a:latin typeface="Arial" panose="020B0604020202020204" pitchFamily="34" charset="0"/>
              </a:rPr>
              <a:t>cooled,</a:t>
            </a:r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the </a:t>
            </a:r>
            <a:r>
              <a:rPr lang="en-AU" b="1" i="0" dirty="0" smtClean="0">
                <a:solidFill>
                  <a:srgbClr val="3D497A"/>
                </a:solidFill>
                <a:effectLst/>
                <a:latin typeface="Arial" panose="020B0604020202020204" pitchFamily="34" charset="0"/>
              </a:rPr>
              <a:t>particles move closer together</a:t>
            </a:r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because they have less energy.</a:t>
            </a:r>
          </a:p>
          <a:p>
            <a:pPr algn="ctr"/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This is </a:t>
            </a:r>
            <a:r>
              <a:rPr lang="en-AU" b="1" i="0" dirty="0" smtClean="0">
                <a:solidFill>
                  <a:srgbClr val="646D95"/>
                </a:solidFill>
                <a:effectLst/>
                <a:latin typeface="Arial" panose="020B0604020202020204" pitchFamily="34" charset="0"/>
              </a:rPr>
              <a:t>contraction.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It results in a </a:t>
            </a:r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smaller volume 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and</a:t>
            </a:r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higher density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because of </a:t>
            </a:r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decreased heat, </a:t>
            </a:r>
            <a:r>
              <a:rPr lang="en-AU" b="1" i="0" dirty="0" smtClean="0">
                <a:solidFill>
                  <a:srgbClr val="7A3D67"/>
                </a:solidFill>
                <a:effectLst/>
                <a:latin typeface="Arial" panose="020B0604020202020204" pitchFamily="34" charset="0"/>
              </a:rPr>
              <a:t>without changing the chemical composition.</a:t>
            </a:r>
            <a:endParaRPr lang="en-AU" b="0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b="0" i="1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Wooden houses expand during warm days and contract during cooler nights. This is what you are hearing when your house creaks!</a:t>
            </a:r>
            <a:endParaRPr lang="en-AU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074" name="Picture 2" descr="https://www.educationperfect.com/media/content/Science/1527481866.958171f/1527481865362-1504129322939257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1875" y="3365500"/>
            <a:ext cx="48768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75189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84200" y="828239"/>
            <a:ext cx="113157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b="1" i="0" dirty="0" smtClean="0">
                <a:solidFill>
                  <a:srgbClr val="C75252"/>
                </a:solidFill>
                <a:effectLst/>
                <a:latin typeface="Arial" panose="020B0604020202020204" pitchFamily="34" charset="0"/>
              </a:rPr>
              <a:t>Heating</a:t>
            </a:r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or </a:t>
            </a:r>
            <a:r>
              <a:rPr lang="en-AU" b="1" i="0" dirty="0" smtClean="0">
                <a:solidFill>
                  <a:srgbClr val="3D497A"/>
                </a:solidFill>
                <a:effectLst/>
                <a:latin typeface="Arial" panose="020B0604020202020204" pitchFamily="34" charset="0"/>
              </a:rPr>
              <a:t>cooling</a:t>
            </a:r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 substance enough can cause it to undergo a </a:t>
            </a:r>
            <a:r>
              <a:rPr lang="en-AU" b="1" i="0" dirty="0" smtClean="0">
                <a:solidFill>
                  <a:srgbClr val="3D7A6E"/>
                </a:solidFill>
                <a:effectLst/>
                <a:latin typeface="Arial" panose="020B0604020202020204" pitchFamily="34" charset="0"/>
              </a:rPr>
              <a:t>state change.</a:t>
            </a:r>
            <a:endParaRPr lang="en-AU" b="1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A substance's </a:t>
            </a:r>
            <a:r>
              <a:rPr lang="en-AU" b="1" i="0" dirty="0" smtClean="0">
                <a:solidFill>
                  <a:srgbClr val="7A3D67"/>
                </a:solidFill>
                <a:effectLst/>
                <a:latin typeface="Arial" panose="020B0604020202020204" pitchFamily="34" charset="0"/>
              </a:rPr>
              <a:t>chemical makeup does not change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when it changes state. State changes are therefore </a:t>
            </a:r>
            <a:r>
              <a:rPr lang="en-AU" b="1" i="0" dirty="0" smtClean="0">
                <a:solidFill>
                  <a:srgbClr val="3D7A6E"/>
                </a:solidFill>
                <a:effectLst/>
                <a:latin typeface="Arial" panose="020B0604020202020204" pitchFamily="34" charset="0"/>
              </a:rPr>
              <a:t>physical changes.</a:t>
            </a:r>
            <a:endParaRPr lang="en-AU" b="0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A </a:t>
            </a:r>
            <a:r>
              <a:rPr lang="en-AU" b="1" i="0" dirty="0" smtClean="0">
                <a:solidFill>
                  <a:srgbClr val="C75252"/>
                </a:solidFill>
                <a:effectLst/>
                <a:latin typeface="Arial" panose="020B0604020202020204" pitchFamily="34" charset="0"/>
              </a:rPr>
              <a:t>heated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substance will either </a:t>
            </a:r>
            <a:r>
              <a:rPr lang="en-AU" b="1" i="0" dirty="0" smtClean="0">
                <a:solidFill>
                  <a:srgbClr val="FAB0B2"/>
                </a:solidFill>
                <a:effectLst/>
                <a:latin typeface="Arial" panose="020B0604020202020204" pitchFamily="34" charset="0"/>
              </a:rPr>
              <a:t>melt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or </a:t>
            </a:r>
            <a:r>
              <a:rPr lang="en-AU" b="1" i="0" dirty="0" smtClean="0">
                <a:solidFill>
                  <a:srgbClr val="DA8486"/>
                </a:solidFill>
                <a:effectLst/>
                <a:latin typeface="Arial" panose="020B0604020202020204" pitchFamily="34" charset="0"/>
              </a:rPr>
              <a:t>vaporise.</a:t>
            </a:r>
            <a:endParaRPr lang="en-AU" b="0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A </a:t>
            </a:r>
            <a:r>
              <a:rPr lang="en-AU" b="1" i="0" dirty="0" smtClean="0">
                <a:solidFill>
                  <a:srgbClr val="3D497A"/>
                </a:solidFill>
                <a:effectLst/>
                <a:latin typeface="Arial" panose="020B0604020202020204" pitchFamily="34" charset="0"/>
              </a:rPr>
              <a:t>cooled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substance will either </a:t>
            </a:r>
            <a:r>
              <a:rPr lang="en-AU" b="1" i="0" dirty="0" smtClean="0">
                <a:solidFill>
                  <a:srgbClr val="549DBB"/>
                </a:solidFill>
                <a:effectLst/>
                <a:latin typeface="Arial" panose="020B0604020202020204" pitchFamily="34" charset="0"/>
              </a:rPr>
              <a:t>freeze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or </a:t>
            </a:r>
            <a:r>
              <a:rPr lang="en-AU" b="1" i="0" dirty="0" smtClean="0">
                <a:solidFill>
                  <a:srgbClr val="A8D5EB"/>
                </a:solidFill>
                <a:effectLst/>
                <a:latin typeface="Arial" panose="020B0604020202020204" pitchFamily="34" charset="0"/>
              </a:rPr>
              <a:t>condense.</a:t>
            </a:r>
            <a:endParaRPr lang="en-AU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1520380028.1414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898900" y="3560762"/>
            <a:ext cx="4057650" cy="3043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750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0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8tyjwB42X4"/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6246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37</Words>
  <Application>Microsoft Office PowerPoint</Application>
  <PresentationFormat>Widescreen</PresentationFormat>
  <Paragraphs>37</Paragraphs>
  <Slides>10</Slides>
  <Notes>0</Notes>
  <HiddenSlides>0</HiddenSlides>
  <MMClips>5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Physical Change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Physical Change</dc:title>
  <dc:creator>Joseph D'cruz</dc:creator>
  <cp:lastModifiedBy>Joseph D'cruz</cp:lastModifiedBy>
  <cp:revision>1</cp:revision>
  <dcterms:created xsi:type="dcterms:W3CDTF">2020-09-05T11:18:44Z</dcterms:created>
  <dcterms:modified xsi:type="dcterms:W3CDTF">2020-09-05T11:19:05Z</dcterms:modified>
</cp:coreProperties>
</file>